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686" r:id="rId2"/>
    <p:sldId id="2701" r:id="rId3"/>
    <p:sldId id="2687" r:id="rId4"/>
    <p:sldId id="2688" r:id="rId5"/>
    <p:sldId id="2690" r:id="rId6"/>
    <p:sldId id="2647" r:id="rId7"/>
    <p:sldId id="2648" r:id="rId8"/>
    <p:sldId id="2649" r:id="rId9"/>
    <p:sldId id="2650" r:id="rId10"/>
    <p:sldId id="2651" r:id="rId11"/>
    <p:sldId id="2652" r:id="rId12"/>
    <p:sldId id="2670" r:id="rId13"/>
    <p:sldId id="2697" r:id="rId14"/>
    <p:sldId id="2691" r:id="rId15"/>
    <p:sldId id="2644" r:id="rId16"/>
    <p:sldId id="2645" r:id="rId17"/>
    <p:sldId id="2646" r:id="rId18"/>
    <p:sldId id="2653" r:id="rId19"/>
    <p:sldId id="257" r:id="rId20"/>
    <p:sldId id="2669" r:id="rId21"/>
    <p:sldId id="256" r:id="rId22"/>
    <p:sldId id="258" r:id="rId23"/>
    <p:sldId id="259" r:id="rId24"/>
    <p:sldId id="2695" r:id="rId25"/>
    <p:sldId id="2696" r:id="rId26"/>
    <p:sldId id="2698" r:id="rId27"/>
    <p:sldId id="2654" r:id="rId28"/>
    <p:sldId id="2668" r:id="rId29"/>
    <p:sldId id="2655" r:id="rId30"/>
    <p:sldId id="2658" r:id="rId31"/>
    <p:sldId id="2656" r:id="rId32"/>
    <p:sldId id="2660" r:id="rId33"/>
    <p:sldId id="2661" r:id="rId34"/>
    <p:sldId id="2662" r:id="rId35"/>
    <p:sldId id="2663" r:id="rId36"/>
    <p:sldId id="2664" r:id="rId37"/>
    <p:sldId id="2665" r:id="rId38"/>
    <p:sldId id="2666" r:id="rId39"/>
    <p:sldId id="2667" r:id="rId40"/>
    <p:sldId id="2700" r:id="rId41"/>
    <p:sldId id="2671" r:id="rId42"/>
    <p:sldId id="2672" r:id="rId43"/>
    <p:sldId id="2673" r:id="rId44"/>
    <p:sldId id="2674" r:id="rId45"/>
    <p:sldId id="2675" r:id="rId46"/>
    <p:sldId id="2677" r:id="rId47"/>
    <p:sldId id="2676" r:id="rId48"/>
    <p:sldId id="2678" r:id="rId49"/>
    <p:sldId id="2679" r:id="rId50"/>
    <p:sldId id="2680" r:id="rId51"/>
    <p:sldId id="2681" r:id="rId52"/>
    <p:sldId id="2682" r:id="rId53"/>
    <p:sldId id="2683" r:id="rId54"/>
    <p:sldId id="2684" r:id="rId55"/>
    <p:sldId id="2685" r:id="rId56"/>
    <p:sldId id="2692" r:id="rId57"/>
    <p:sldId id="2693" r:id="rId58"/>
    <p:sldId id="2694" r:id="rId59"/>
    <p:sldId id="2699" r:id="rId60"/>
    <p:sldId id="26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9"/>
    <p:restoredTop sz="94762"/>
  </p:normalViewPr>
  <p:slideViewPr>
    <p:cSldViewPr snapToGrid="0" snapToObjects="1">
      <p:cViewPr>
        <p:scale>
          <a:sx n="79" d="100"/>
          <a:sy n="79" d="100"/>
        </p:scale>
        <p:origin x="184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5201383" y="7140344"/>
            <a:ext cx="4558565" cy="64170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456283" y="4854344"/>
            <a:ext cx="7790067" cy="321663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72AD23BB-60B0-4148-A5D5-2B0C1BEB2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303764"/>
              </p:ext>
            </p:extLst>
          </p:nvPr>
        </p:nvGraphicFramePr>
        <p:xfrm>
          <a:off x="9759948" y="8070980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7205809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857337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287632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53128987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67053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45236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28646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09730" marR="109730" marT="54860" marB="54860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74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3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90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16540</TotalTime>
  <Words>1425</Words>
  <Application>Microsoft Macintosh PowerPoint</Application>
  <PresentationFormat>Widescreen</PresentationFormat>
  <Paragraphs>737</Paragraphs>
  <Slides>60</Slides>
  <Notes>51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179</cp:revision>
  <dcterms:created xsi:type="dcterms:W3CDTF">2018-03-09T06:37:14Z</dcterms:created>
  <dcterms:modified xsi:type="dcterms:W3CDTF">2022-06-01T16:45:54Z</dcterms:modified>
</cp:coreProperties>
</file>